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FCD68-63CF-459C-B9E9-A15CB6C1ADA2}" v="44" dt="2024-10-01T13:32:49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t, R.L.J." userId="809a0d5f-f967-4cd2-9a01-7625662a00b2" providerId="ADAL" clId="{68DD8AAB-33CC-4CA0-BF63-B20AFADD8EC8}"/>
    <pc:docChg chg="undo custSel addSld delSld modSld">
      <pc:chgData name="Schot, R.L.J." userId="809a0d5f-f967-4cd2-9a01-7625662a00b2" providerId="ADAL" clId="{68DD8AAB-33CC-4CA0-BF63-B20AFADD8EC8}" dt="2021-10-17T13:16:34.211" v="954" actId="2696"/>
      <pc:docMkLst>
        <pc:docMk/>
      </pc:docMkLst>
      <pc:sldChg chg="addSp delSp modSp add del">
        <pc:chgData name="Schot, R.L.J." userId="809a0d5f-f967-4cd2-9a01-7625662a00b2" providerId="ADAL" clId="{68DD8AAB-33CC-4CA0-BF63-B20AFADD8EC8}" dt="2021-10-17T13:00:40.239" v="3"/>
        <pc:sldMkLst>
          <pc:docMk/>
          <pc:sldMk cId="945535521" sldId="261"/>
        </pc:sldMkLst>
        <pc:spChg chg="add del mod">
          <ac:chgData name="Schot, R.L.J." userId="809a0d5f-f967-4cd2-9a01-7625662a00b2" providerId="ADAL" clId="{68DD8AAB-33CC-4CA0-BF63-B20AFADD8EC8}" dt="2021-10-17T13:00:40.014" v="2" actId="478"/>
          <ac:spMkLst>
            <pc:docMk/>
            <pc:sldMk cId="945535521" sldId="261"/>
            <ac:spMk id="2" creationId="{65CDA789-657C-451B-8943-13ED113B3C2C}"/>
          </ac:spMkLst>
        </pc:spChg>
        <pc:picChg chg="add del">
          <ac:chgData name="Schot, R.L.J." userId="809a0d5f-f967-4cd2-9a01-7625662a00b2" providerId="ADAL" clId="{68DD8AAB-33CC-4CA0-BF63-B20AFADD8EC8}" dt="2021-10-17T13:00:40.014" v="2" actId="478"/>
          <ac:picMkLst>
            <pc:docMk/>
            <pc:sldMk cId="945535521" sldId="261"/>
            <ac:picMk id="6" creationId="{00000000-0000-0000-0000-000000000000}"/>
          </ac:picMkLst>
        </pc:picChg>
      </pc:sldChg>
      <pc:sldChg chg="addSp delSp modSp add delAnim modAnim">
        <pc:chgData name="Schot, R.L.J." userId="809a0d5f-f967-4cd2-9a01-7625662a00b2" providerId="ADAL" clId="{68DD8AAB-33CC-4CA0-BF63-B20AFADD8EC8}" dt="2021-10-17T13:16:32.469" v="953"/>
        <pc:sldMkLst>
          <pc:docMk/>
          <pc:sldMk cId="2516829939" sldId="261"/>
        </pc:sldMkLst>
        <pc:spChg chg="del">
          <ac:chgData name="Schot, R.L.J." userId="809a0d5f-f967-4cd2-9a01-7625662a00b2" providerId="ADAL" clId="{68DD8AAB-33CC-4CA0-BF63-B20AFADD8EC8}" dt="2021-10-17T13:01:06.569" v="9"/>
          <ac:spMkLst>
            <pc:docMk/>
            <pc:sldMk cId="2516829939" sldId="261"/>
            <ac:spMk id="2" creationId="{2F8F587B-8C3D-41A1-B26B-C7FC30459214}"/>
          </ac:spMkLst>
        </pc:spChg>
        <pc:spChg chg="del">
          <ac:chgData name="Schot, R.L.J." userId="809a0d5f-f967-4cd2-9a01-7625662a00b2" providerId="ADAL" clId="{68DD8AAB-33CC-4CA0-BF63-B20AFADD8EC8}" dt="2021-10-17T13:01:06.569" v="9"/>
          <ac:spMkLst>
            <pc:docMk/>
            <pc:sldMk cId="2516829939" sldId="261"/>
            <ac:spMk id="3" creationId="{4E1D71B3-47BD-4EA5-A1CA-CAD68B8F0514}"/>
          </ac:spMkLst>
        </pc:spChg>
        <pc:spChg chg="del">
          <ac:chgData name="Schot, R.L.J." userId="809a0d5f-f967-4cd2-9a01-7625662a00b2" providerId="ADAL" clId="{68DD8AAB-33CC-4CA0-BF63-B20AFADD8EC8}" dt="2021-10-17T13:01:06.569" v="9"/>
          <ac:spMkLst>
            <pc:docMk/>
            <pc:sldMk cId="2516829939" sldId="261"/>
            <ac:spMk id="4" creationId="{E0517536-B4B2-48FF-95FA-1738FA002891}"/>
          </ac:spMkLst>
        </pc:spChg>
        <pc:spChg chg="add mod">
          <ac:chgData name="Schot, R.L.J." userId="809a0d5f-f967-4cd2-9a01-7625662a00b2" providerId="ADAL" clId="{68DD8AAB-33CC-4CA0-BF63-B20AFADD8EC8}" dt="2021-10-17T13:04:31.610" v="327" actId="113"/>
          <ac:spMkLst>
            <pc:docMk/>
            <pc:sldMk cId="2516829939" sldId="261"/>
            <ac:spMk id="5" creationId="{215850EA-66DF-46BF-B329-C664E3AEE886}"/>
          </ac:spMkLst>
        </pc:spChg>
        <pc:spChg chg="add mod">
          <ac:chgData name="Schot, R.L.J." userId="809a0d5f-f967-4cd2-9a01-7625662a00b2" providerId="ADAL" clId="{68DD8AAB-33CC-4CA0-BF63-B20AFADD8EC8}" dt="2021-10-17T13:15:37.950" v="939" actId="20577"/>
          <ac:spMkLst>
            <pc:docMk/>
            <pc:sldMk cId="2516829939" sldId="261"/>
            <ac:spMk id="6" creationId="{C21FCC83-B683-474A-866F-938989A12B1F}"/>
          </ac:spMkLst>
        </pc:spChg>
        <pc:spChg chg="add mod">
          <ac:chgData name="Schot, R.L.J." userId="809a0d5f-f967-4cd2-9a01-7625662a00b2" providerId="ADAL" clId="{68DD8AAB-33CC-4CA0-BF63-B20AFADD8EC8}" dt="2021-10-17T13:08:24.297" v="581" actId="1076"/>
          <ac:spMkLst>
            <pc:docMk/>
            <pc:sldMk cId="2516829939" sldId="261"/>
            <ac:spMk id="7" creationId="{4F82641F-8326-479F-B5C5-BB803FDD413F}"/>
          </ac:spMkLst>
        </pc:spChg>
        <pc:spChg chg="add mod">
          <ac:chgData name="Schot, R.L.J." userId="809a0d5f-f967-4cd2-9a01-7625662a00b2" providerId="ADAL" clId="{68DD8AAB-33CC-4CA0-BF63-B20AFADD8EC8}" dt="2021-10-17T13:08:27.205" v="582" actId="1076"/>
          <ac:spMkLst>
            <pc:docMk/>
            <pc:sldMk cId="2516829939" sldId="261"/>
            <ac:spMk id="8" creationId="{EC765109-CF9A-421E-B1E4-5D3B8FCD4320}"/>
          </ac:spMkLst>
        </pc:spChg>
        <pc:spChg chg="add del mod">
          <ac:chgData name="Schot, R.L.J." userId="809a0d5f-f967-4cd2-9a01-7625662a00b2" providerId="ADAL" clId="{68DD8AAB-33CC-4CA0-BF63-B20AFADD8EC8}" dt="2021-10-17T13:13:31.343" v="806" actId="478"/>
          <ac:spMkLst>
            <pc:docMk/>
            <pc:sldMk cId="2516829939" sldId="261"/>
            <ac:spMk id="9" creationId="{A1AB884A-3741-47AB-BBAA-0DB2342A70AD}"/>
          </ac:spMkLst>
        </pc:spChg>
        <pc:spChg chg="add mod">
          <ac:chgData name="Schot, R.L.J." userId="809a0d5f-f967-4cd2-9a01-7625662a00b2" providerId="ADAL" clId="{68DD8AAB-33CC-4CA0-BF63-B20AFADD8EC8}" dt="2021-10-17T13:14:16.056" v="822" actId="1076"/>
          <ac:spMkLst>
            <pc:docMk/>
            <pc:sldMk cId="2516829939" sldId="261"/>
            <ac:spMk id="10" creationId="{BD0D0C05-3E04-4226-8F8C-C8F92907DA3F}"/>
          </ac:spMkLst>
        </pc:spChg>
        <pc:spChg chg="add mod">
          <ac:chgData name="Schot, R.L.J." userId="809a0d5f-f967-4cd2-9a01-7625662a00b2" providerId="ADAL" clId="{68DD8AAB-33CC-4CA0-BF63-B20AFADD8EC8}" dt="2021-10-17T13:14:27.595" v="835" actId="1076"/>
          <ac:spMkLst>
            <pc:docMk/>
            <pc:sldMk cId="2516829939" sldId="261"/>
            <ac:spMk id="11" creationId="{FC934E13-C30C-4AEC-AD06-68BB5FB56FFA}"/>
          </ac:spMkLst>
        </pc:spChg>
        <pc:spChg chg="add mod">
          <ac:chgData name="Schot, R.L.J." userId="809a0d5f-f967-4cd2-9a01-7625662a00b2" providerId="ADAL" clId="{68DD8AAB-33CC-4CA0-BF63-B20AFADD8EC8}" dt="2021-10-17T13:15:16.866" v="899" actId="1076"/>
          <ac:spMkLst>
            <pc:docMk/>
            <pc:sldMk cId="2516829939" sldId="261"/>
            <ac:spMk id="12" creationId="{6BB2F968-E156-4C35-ADA6-1428404A1C2D}"/>
          </ac:spMkLst>
        </pc:spChg>
        <pc:spChg chg="add mod">
          <ac:chgData name="Schot, R.L.J." userId="809a0d5f-f967-4cd2-9a01-7625662a00b2" providerId="ADAL" clId="{68DD8AAB-33CC-4CA0-BF63-B20AFADD8EC8}" dt="2021-10-17T13:14:03.876" v="814" actId="1076"/>
          <ac:spMkLst>
            <pc:docMk/>
            <pc:sldMk cId="2516829939" sldId="261"/>
            <ac:spMk id="13" creationId="{8E00B16F-7E51-4BB1-9273-8FF09CF3DFBA}"/>
          </ac:spMkLst>
        </pc:spChg>
        <pc:spChg chg="add mod">
          <ac:chgData name="Schot, R.L.J." userId="809a0d5f-f967-4cd2-9a01-7625662a00b2" providerId="ADAL" clId="{68DD8AAB-33CC-4CA0-BF63-B20AFADD8EC8}" dt="2021-10-17T13:15:26.104" v="906" actId="1076"/>
          <ac:spMkLst>
            <pc:docMk/>
            <pc:sldMk cId="2516829939" sldId="261"/>
            <ac:spMk id="14" creationId="{5CABF6FB-2EF6-4D50-8D5C-4C353F0B493F}"/>
          </ac:spMkLst>
        </pc:spChg>
      </pc:sldChg>
      <pc:sldChg chg="add del">
        <pc:chgData name="Schot, R.L.J." userId="809a0d5f-f967-4cd2-9a01-7625662a00b2" providerId="ADAL" clId="{68DD8AAB-33CC-4CA0-BF63-B20AFADD8EC8}" dt="2021-10-17T13:00:53.944" v="7" actId="2696"/>
        <pc:sldMkLst>
          <pc:docMk/>
          <pc:sldMk cId="4084527890" sldId="261"/>
        </pc:sldMkLst>
      </pc:sldChg>
      <pc:sldChg chg="add del">
        <pc:chgData name="Schot, R.L.J." userId="809a0d5f-f967-4cd2-9a01-7625662a00b2" providerId="ADAL" clId="{68DD8AAB-33CC-4CA0-BF63-B20AFADD8EC8}" dt="2021-10-17T13:00:52.038" v="6" actId="2696"/>
        <pc:sldMkLst>
          <pc:docMk/>
          <pc:sldMk cId="1795370641" sldId="262"/>
        </pc:sldMkLst>
      </pc:sldChg>
      <pc:sldChg chg="add del">
        <pc:chgData name="Schot, R.L.J." userId="809a0d5f-f967-4cd2-9a01-7625662a00b2" providerId="ADAL" clId="{68DD8AAB-33CC-4CA0-BF63-B20AFADD8EC8}" dt="2021-10-17T13:12:13.391" v="742" actId="2696"/>
        <pc:sldMkLst>
          <pc:docMk/>
          <pc:sldMk cId="2430498579" sldId="262"/>
        </pc:sldMkLst>
      </pc:sldChg>
      <pc:sldChg chg="modSp add del modAnim">
        <pc:chgData name="Schot, R.L.J." userId="809a0d5f-f967-4cd2-9a01-7625662a00b2" providerId="ADAL" clId="{68DD8AAB-33CC-4CA0-BF63-B20AFADD8EC8}" dt="2021-10-17T13:16:34.211" v="954" actId="2696"/>
        <pc:sldMkLst>
          <pc:docMk/>
          <pc:sldMk cId="3180954465" sldId="262"/>
        </pc:sldMkLst>
        <pc:spChg chg="mod">
          <ac:chgData name="Schot, R.L.J." userId="809a0d5f-f967-4cd2-9a01-7625662a00b2" providerId="ADAL" clId="{68DD8AAB-33CC-4CA0-BF63-B20AFADD8EC8}" dt="2021-10-17T13:13:37.816" v="808"/>
          <ac:spMkLst>
            <pc:docMk/>
            <pc:sldMk cId="3180954465" sldId="262"/>
            <ac:spMk id="6" creationId="{C21FCC83-B683-474A-866F-938989A12B1F}"/>
          </ac:spMkLst>
        </pc:spChg>
        <pc:spChg chg="mod">
          <ac:chgData name="Schot, R.L.J." userId="809a0d5f-f967-4cd2-9a01-7625662a00b2" providerId="ADAL" clId="{68DD8AAB-33CC-4CA0-BF63-B20AFADD8EC8}" dt="2021-10-17T13:13:21.560" v="804" actId="1076"/>
          <ac:spMkLst>
            <pc:docMk/>
            <pc:sldMk cId="3180954465" sldId="262"/>
            <ac:spMk id="7" creationId="{4F82641F-8326-479F-B5C5-BB803FDD413F}"/>
          </ac:spMkLst>
        </pc:spChg>
      </pc:sldChg>
    </pc:docChg>
  </pc:docChgLst>
  <pc:docChgLst>
    <pc:chgData name="Schot, R.L.J." userId="809a0d5f-f967-4cd2-9a01-7625662a00b2" providerId="ADAL" clId="{A847DA24-111B-4717-8CAB-C79E1B2F5E01}"/>
    <pc:docChg chg="undo custSel addSld modSld">
      <pc:chgData name="Schot, R.L.J." userId="809a0d5f-f967-4cd2-9a01-7625662a00b2" providerId="ADAL" clId="{A847DA24-111B-4717-8CAB-C79E1B2F5E01}" dt="2023-09-22T08:18:25.586" v="705" actId="6549"/>
      <pc:docMkLst>
        <pc:docMk/>
      </pc:docMkLst>
      <pc:sldChg chg="addSp delSp modSp mod delAnim modAnim">
        <pc:chgData name="Schot, R.L.J." userId="809a0d5f-f967-4cd2-9a01-7625662a00b2" providerId="ADAL" clId="{A847DA24-111B-4717-8CAB-C79E1B2F5E01}" dt="2023-09-11T11:58:07.856" v="415"/>
        <pc:sldMkLst>
          <pc:docMk/>
          <pc:sldMk cId="2516829939" sldId="261"/>
        </pc:sldMkLst>
        <pc:spChg chg="add mod">
          <ac:chgData name="Schot, R.L.J." userId="809a0d5f-f967-4cd2-9a01-7625662a00b2" providerId="ADAL" clId="{A847DA24-111B-4717-8CAB-C79E1B2F5E01}" dt="2023-09-11T11:51:59.629" v="32" actId="113"/>
          <ac:spMkLst>
            <pc:docMk/>
            <pc:sldMk cId="2516829939" sldId="261"/>
            <ac:spMk id="2" creationId="{D946D83D-A2E6-CBEE-C44B-6AC2E46F73DC}"/>
          </ac:spMkLst>
        </pc:spChg>
        <pc:spChg chg="add mod">
          <ac:chgData name="Schot, R.L.J." userId="809a0d5f-f967-4cd2-9a01-7625662a00b2" providerId="ADAL" clId="{A847DA24-111B-4717-8CAB-C79E1B2F5E01}" dt="2023-09-11T11:58:02.873" v="414" actId="1076"/>
          <ac:spMkLst>
            <pc:docMk/>
            <pc:sldMk cId="2516829939" sldId="261"/>
            <ac:spMk id="3" creationId="{F7537C19-A068-C5F1-E7D4-50B6BF8F228E}"/>
          </ac:spMkLst>
        </pc:spChg>
        <pc:spChg chg="mod">
          <ac:chgData name="Schot, R.L.J." userId="809a0d5f-f967-4cd2-9a01-7625662a00b2" providerId="ADAL" clId="{A847DA24-111B-4717-8CAB-C79E1B2F5E01}" dt="2023-09-11T11:57:41.996" v="388" actId="5793"/>
          <ac:spMkLst>
            <pc:docMk/>
            <pc:sldMk cId="2516829939" sldId="261"/>
            <ac:spMk id="6" creationId="{C21FCC83-B683-474A-866F-938989A12B1F}"/>
          </ac:spMkLst>
        </pc:spChg>
        <pc:spChg chg="mod">
          <ac:chgData name="Schot, R.L.J." userId="809a0d5f-f967-4cd2-9a01-7625662a00b2" providerId="ADAL" clId="{A847DA24-111B-4717-8CAB-C79E1B2F5E01}" dt="2023-09-11T11:52:45.518" v="35" actId="1076"/>
          <ac:spMkLst>
            <pc:docMk/>
            <pc:sldMk cId="2516829939" sldId="261"/>
            <ac:spMk id="10" creationId="{BD0D0C05-3E04-4226-8F8C-C8F92907DA3F}"/>
          </ac:spMkLst>
        </pc:spChg>
        <pc:spChg chg="mod">
          <ac:chgData name="Schot, R.L.J." userId="809a0d5f-f967-4cd2-9a01-7625662a00b2" providerId="ADAL" clId="{A847DA24-111B-4717-8CAB-C79E1B2F5E01}" dt="2023-09-11T11:54:02.157" v="132" actId="1076"/>
          <ac:spMkLst>
            <pc:docMk/>
            <pc:sldMk cId="2516829939" sldId="261"/>
            <ac:spMk id="11" creationId="{FC934E13-C30C-4AEC-AD06-68BB5FB56FFA}"/>
          </ac:spMkLst>
        </pc:spChg>
        <pc:spChg chg="mod">
          <ac:chgData name="Schot, R.L.J." userId="809a0d5f-f967-4cd2-9a01-7625662a00b2" providerId="ADAL" clId="{A847DA24-111B-4717-8CAB-C79E1B2F5E01}" dt="2023-09-11T11:57:46.556" v="389" actId="1076"/>
          <ac:spMkLst>
            <pc:docMk/>
            <pc:sldMk cId="2516829939" sldId="261"/>
            <ac:spMk id="12" creationId="{6BB2F968-E156-4C35-ADA6-1428404A1C2D}"/>
          </ac:spMkLst>
        </pc:spChg>
        <pc:spChg chg="del">
          <ac:chgData name="Schot, R.L.J." userId="809a0d5f-f967-4cd2-9a01-7625662a00b2" providerId="ADAL" clId="{A847DA24-111B-4717-8CAB-C79E1B2F5E01}" dt="2023-09-11T11:52:40.690" v="34" actId="478"/>
          <ac:spMkLst>
            <pc:docMk/>
            <pc:sldMk cId="2516829939" sldId="261"/>
            <ac:spMk id="13" creationId="{8E00B16F-7E51-4BB1-9273-8FF09CF3DFBA}"/>
          </ac:spMkLst>
        </pc:spChg>
        <pc:spChg chg="mod">
          <ac:chgData name="Schot, R.L.J." userId="809a0d5f-f967-4cd2-9a01-7625662a00b2" providerId="ADAL" clId="{A847DA24-111B-4717-8CAB-C79E1B2F5E01}" dt="2023-09-11T11:53:50.269" v="114" actId="1076"/>
          <ac:spMkLst>
            <pc:docMk/>
            <pc:sldMk cId="2516829939" sldId="261"/>
            <ac:spMk id="14" creationId="{5CABF6FB-2EF6-4D50-8D5C-4C353F0B493F}"/>
          </ac:spMkLst>
        </pc:spChg>
      </pc:sldChg>
      <pc:sldChg chg="addSp delSp modSp new mod modClrScheme chgLayout">
        <pc:chgData name="Schot, R.L.J." userId="809a0d5f-f967-4cd2-9a01-7625662a00b2" providerId="ADAL" clId="{A847DA24-111B-4717-8CAB-C79E1B2F5E01}" dt="2023-09-13T11:30:29.220" v="447" actId="20577"/>
        <pc:sldMkLst>
          <pc:docMk/>
          <pc:sldMk cId="2002170729" sldId="262"/>
        </pc:sldMkLst>
        <pc:spChg chg="add del mod">
          <ac:chgData name="Schot, R.L.J." userId="809a0d5f-f967-4cd2-9a01-7625662a00b2" providerId="ADAL" clId="{A847DA24-111B-4717-8CAB-C79E1B2F5E01}" dt="2023-09-13T11:27:32.581" v="418" actId="700"/>
          <ac:spMkLst>
            <pc:docMk/>
            <pc:sldMk cId="2002170729" sldId="262"/>
            <ac:spMk id="2" creationId="{C769DCD7-732B-8462-83C6-E1F180C00AF5}"/>
          </ac:spMkLst>
        </pc:spChg>
        <pc:spChg chg="add del mod">
          <ac:chgData name="Schot, R.L.J." userId="809a0d5f-f967-4cd2-9a01-7625662a00b2" providerId="ADAL" clId="{A847DA24-111B-4717-8CAB-C79E1B2F5E01}" dt="2023-09-13T11:27:32.581" v="418" actId="700"/>
          <ac:spMkLst>
            <pc:docMk/>
            <pc:sldMk cId="2002170729" sldId="262"/>
            <ac:spMk id="3" creationId="{249D9704-CDA9-EA63-5BD0-9F4A606BD7E4}"/>
          </ac:spMkLst>
        </pc:spChg>
        <pc:spChg chg="add mod">
          <ac:chgData name="Schot, R.L.J." userId="809a0d5f-f967-4cd2-9a01-7625662a00b2" providerId="ADAL" clId="{A847DA24-111B-4717-8CAB-C79E1B2F5E01}" dt="2023-09-13T11:30:29.220" v="447" actId="20577"/>
          <ac:spMkLst>
            <pc:docMk/>
            <pc:sldMk cId="2002170729" sldId="262"/>
            <ac:spMk id="5" creationId="{51313033-2026-1C85-E782-73165F544E3B}"/>
          </ac:spMkLst>
        </pc:spChg>
        <pc:picChg chg="add mod">
          <ac:chgData name="Schot, R.L.J." userId="809a0d5f-f967-4cd2-9a01-7625662a00b2" providerId="ADAL" clId="{A847DA24-111B-4717-8CAB-C79E1B2F5E01}" dt="2023-09-13T11:30:28.237" v="446" actId="1076"/>
          <ac:picMkLst>
            <pc:docMk/>
            <pc:sldMk cId="2002170729" sldId="262"/>
            <ac:picMk id="6" creationId="{BC8E8727-9F95-2F08-7F82-E3AD24F991DC}"/>
          </ac:picMkLst>
        </pc:picChg>
      </pc:sldChg>
      <pc:sldChg chg="addSp delSp modSp add mod delAnim modAnim">
        <pc:chgData name="Schot, R.L.J." userId="809a0d5f-f967-4cd2-9a01-7625662a00b2" providerId="ADAL" clId="{A847DA24-111B-4717-8CAB-C79E1B2F5E01}" dt="2023-09-22T08:18:25.586" v="705" actId="6549"/>
        <pc:sldMkLst>
          <pc:docMk/>
          <pc:sldMk cId="3581014520" sldId="263"/>
        </pc:sldMkLst>
        <pc:spChg chg="mod">
          <ac:chgData name="Schot, R.L.J." userId="809a0d5f-f967-4cd2-9a01-7625662a00b2" providerId="ADAL" clId="{A847DA24-111B-4717-8CAB-C79E1B2F5E01}" dt="2023-09-22T07:11:29.104" v="648" actId="1076"/>
          <ac:spMkLst>
            <pc:docMk/>
            <pc:sldMk cId="3581014520" sldId="263"/>
            <ac:spMk id="2" creationId="{D946D83D-A2E6-CBEE-C44B-6AC2E46F73DC}"/>
          </ac:spMkLst>
        </pc:spChg>
        <pc:spChg chg="mod">
          <ac:chgData name="Schot, R.L.J." userId="809a0d5f-f967-4cd2-9a01-7625662a00b2" providerId="ADAL" clId="{A847DA24-111B-4717-8CAB-C79E1B2F5E01}" dt="2023-09-22T07:50:38.833" v="695" actId="255"/>
          <ac:spMkLst>
            <pc:docMk/>
            <pc:sldMk cId="3581014520" sldId="263"/>
            <ac:spMk id="5" creationId="{215850EA-66DF-46BF-B329-C664E3AEE886}"/>
          </ac:spMkLst>
        </pc:spChg>
        <pc:spChg chg="mod">
          <ac:chgData name="Schot, R.L.J." userId="809a0d5f-f967-4cd2-9a01-7625662a00b2" providerId="ADAL" clId="{A847DA24-111B-4717-8CAB-C79E1B2F5E01}" dt="2023-09-22T07:11:23.622" v="647" actId="20577"/>
          <ac:spMkLst>
            <pc:docMk/>
            <pc:sldMk cId="3581014520" sldId="263"/>
            <ac:spMk id="6" creationId="{C21FCC83-B683-474A-866F-938989A12B1F}"/>
          </ac:spMkLst>
        </pc:spChg>
        <pc:spChg chg="del mod">
          <ac:chgData name="Schot, R.L.J." userId="809a0d5f-f967-4cd2-9a01-7625662a00b2" providerId="ADAL" clId="{A847DA24-111B-4717-8CAB-C79E1B2F5E01}" dt="2023-09-22T07:10:57.851" v="616"/>
          <ac:spMkLst>
            <pc:docMk/>
            <pc:sldMk cId="3581014520" sldId="263"/>
            <ac:spMk id="7" creationId="{4F82641F-8326-479F-B5C5-BB803FDD413F}"/>
          </ac:spMkLst>
        </pc:spChg>
        <pc:spChg chg="mod">
          <ac:chgData name="Schot, R.L.J." userId="809a0d5f-f967-4cd2-9a01-7625662a00b2" providerId="ADAL" clId="{A847DA24-111B-4717-8CAB-C79E1B2F5E01}" dt="2023-09-22T07:11:19.760" v="633" actId="20577"/>
          <ac:spMkLst>
            <pc:docMk/>
            <pc:sldMk cId="3581014520" sldId="263"/>
            <ac:spMk id="8" creationId="{EC765109-CF9A-421E-B1E4-5D3B8FCD4320}"/>
          </ac:spMkLst>
        </pc:spChg>
        <pc:spChg chg="add mod">
          <ac:chgData name="Schot, R.L.J." userId="809a0d5f-f967-4cd2-9a01-7625662a00b2" providerId="ADAL" clId="{A847DA24-111B-4717-8CAB-C79E1B2F5E01}" dt="2023-09-22T08:18:25.586" v="705" actId="6549"/>
          <ac:spMkLst>
            <pc:docMk/>
            <pc:sldMk cId="3581014520" sldId="263"/>
            <ac:spMk id="9" creationId="{5D1E465A-2518-57F1-34D9-D31606D1E163}"/>
          </ac:spMkLst>
        </pc:spChg>
        <pc:spChg chg="mod">
          <ac:chgData name="Schot, R.L.J." userId="809a0d5f-f967-4cd2-9a01-7625662a00b2" providerId="ADAL" clId="{A847DA24-111B-4717-8CAB-C79E1B2F5E01}" dt="2023-09-22T07:08:45.708" v="553" actId="20577"/>
          <ac:spMkLst>
            <pc:docMk/>
            <pc:sldMk cId="3581014520" sldId="263"/>
            <ac:spMk id="11" creationId="{FC934E13-C30C-4AEC-AD06-68BB5FB56FFA}"/>
          </ac:spMkLst>
        </pc:spChg>
      </pc:sldChg>
    </pc:docChg>
  </pc:docChgLst>
  <pc:docChgLst>
    <pc:chgData name="Schot, R.L.J." userId="809a0d5f-f967-4cd2-9a01-7625662a00b2" providerId="ADAL" clId="{DA7FCD68-63CF-459C-B9E9-A15CB6C1ADA2}"/>
    <pc:docChg chg="modSld">
      <pc:chgData name="Schot, R.L.J." userId="809a0d5f-f967-4cd2-9a01-7625662a00b2" providerId="ADAL" clId="{DA7FCD68-63CF-459C-B9E9-A15CB6C1ADA2}" dt="2024-10-01T13:32:49.882" v="44"/>
      <pc:docMkLst>
        <pc:docMk/>
      </pc:docMkLst>
      <pc:sldChg chg="addSp modSp mod modAnim">
        <pc:chgData name="Schot, R.L.J." userId="809a0d5f-f967-4cd2-9a01-7625662a00b2" providerId="ADAL" clId="{DA7FCD68-63CF-459C-B9E9-A15CB6C1ADA2}" dt="2024-10-01T13:32:49.882" v="44"/>
        <pc:sldMkLst>
          <pc:docMk/>
          <pc:sldMk cId="3581014520" sldId="263"/>
        </pc:sldMkLst>
        <pc:spChg chg="add mod">
          <ac:chgData name="Schot, R.L.J." userId="809a0d5f-f967-4cd2-9a01-7625662a00b2" providerId="ADAL" clId="{DA7FCD68-63CF-459C-B9E9-A15CB6C1ADA2}" dt="2024-10-01T13:32:27.312" v="43" actId="1076"/>
          <ac:spMkLst>
            <pc:docMk/>
            <pc:sldMk cId="3581014520" sldId="263"/>
            <ac:spMk id="4" creationId="{5F7A6BF7-3ECF-2BCB-1058-5EA29CB18605}"/>
          </ac:spMkLst>
        </pc:spChg>
        <pc:spChg chg="mod">
          <ac:chgData name="Schot, R.L.J." userId="809a0d5f-f967-4cd2-9a01-7625662a00b2" providerId="ADAL" clId="{DA7FCD68-63CF-459C-B9E9-A15CB6C1ADA2}" dt="2024-10-01T13:32:23.262" v="42" actId="20577"/>
          <ac:spMkLst>
            <pc:docMk/>
            <pc:sldMk cId="3581014520" sldId="263"/>
            <ac:spMk id="6" creationId="{C21FCC83-B683-474A-866F-938989A12B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6BD4-DCA1-4D02-9A57-5F1FB68670EC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4817-3128-4D0B-A07D-0359487679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67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64817-3128-4D0B-A07D-0359487679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98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64817-3128-4D0B-A07D-0359487679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6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29AF9D-03DD-4321-8952-4B6EBAF7F3AB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4C1453-F166-43AF-8078-53037831EEA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pPr algn="ctr"/>
            <a:r>
              <a:rPr lang="nl-NL" dirty="0"/>
              <a:t>Past </a:t>
            </a:r>
            <a:r>
              <a:rPr lang="nl-NL" dirty="0" err="1"/>
              <a:t>Continuous</a:t>
            </a:r>
            <a:endParaRPr lang="nl-NL" dirty="0"/>
          </a:p>
        </p:txBody>
      </p:sp>
      <p:pic>
        <p:nvPicPr>
          <p:cNvPr id="5" name="Picture 2" descr="C:\Users\rljschot\AppData\Local\Microsoft\Windows\Temporary Internet Files\Content.IE5\EN0R4A1X\time-2579317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4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De Past </a:t>
            </a:r>
            <a:r>
              <a:rPr lang="nl-NL" sz="3200" b="1" dirty="0" err="1"/>
              <a:t>Continuous</a:t>
            </a:r>
            <a:r>
              <a:rPr lang="nl-NL" sz="3200" b="1" dirty="0"/>
              <a:t> gebruik je voor</a:t>
            </a:r>
            <a:br>
              <a:rPr lang="nl-NL" sz="3200" b="1" dirty="0"/>
            </a:br>
            <a:endParaRPr lang="nl-NL" sz="3200" b="1" dirty="0"/>
          </a:p>
          <a:p>
            <a:pPr marL="0" indent="0">
              <a:buNone/>
            </a:pPr>
            <a:r>
              <a:rPr lang="nl-NL" sz="3200" dirty="0"/>
              <a:t>Iets dat in het verleden </a:t>
            </a:r>
            <a:r>
              <a:rPr lang="nl-NL" sz="3200" u="sng" dirty="0"/>
              <a:t>bezig was</a:t>
            </a:r>
            <a:r>
              <a:rPr lang="nl-NL" sz="3200" dirty="0"/>
              <a:t>, vaak terwijl er iets anders gebeurde.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gif walking do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76" y="1844824"/>
            <a:ext cx="3886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494116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 </a:t>
            </a:r>
            <a:r>
              <a:rPr lang="nl-NL" sz="3200" u="sng" dirty="0"/>
              <a:t>was </a:t>
            </a:r>
            <a:r>
              <a:rPr lang="nl-NL" sz="3200" u="sng" dirty="0" err="1"/>
              <a:t>walking</a:t>
            </a:r>
            <a:r>
              <a:rPr lang="nl-NL" sz="3200" u="sng" dirty="0"/>
              <a:t> </a:t>
            </a:r>
            <a:r>
              <a:rPr lang="nl-NL" sz="3200" dirty="0"/>
              <a:t>the dog </a:t>
            </a:r>
            <a:r>
              <a:rPr lang="nl-NL" sz="3200" dirty="0" err="1"/>
              <a:t>when</a:t>
            </a:r>
            <a:r>
              <a:rPr lang="nl-NL" sz="3200" dirty="0"/>
              <a:t> </a:t>
            </a:r>
            <a:r>
              <a:rPr lang="nl-NL" sz="3200" dirty="0" err="1"/>
              <a:t>it</a:t>
            </a:r>
            <a:r>
              <a:rPr lang="nl-NL" sz="3200" dirty="0"/>
              <a:t> </a:t>
            </a:r>
            <a:r>
              <a:rPr lang="nl-NL" sz="3200" dirty="0" err="1"/>
              <a:t>started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rain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44371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55576" y="58052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/>
              <a:t>Ik was de hond aan het uitlaten toen het begon te regenen</a:t>
            </a:r>
          </a:p>
        </p:txBody>
      </p:sp>
    </p:spTree>
    <p:extLst>
      <p:ext uri="{BB962C8B-B14F-4D97-AF65-F5344CB8AC3E}">
        <p14:creationId xmlns:p14="http://schemas.microsoft.com/office/powerpoint/2010/main" val="12236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3463279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De Past </a:t>
            </a:r>
            <a:r>
              <a:rPr lang="nl-NL" sz="3200" b="1" dirty="0" err="1"/>
              <a:t>Continuous</a:t>
            </a:r>
            <a:r>
              <a:rPr lang="nl-NL" sz="3200" b="1" dirty="0"/>
              <a:t> gebruik je ook</a:t>
            </a:r>
            <a:br>
              <a:rPr lang="nl-NL" sz="2400" b="1" dirty="0"/>
            </a:br>
            <a:endParaRPr lang="nl-NL" sz="2400" b="1" dirty="0"/>
          </a:p>
          <a:p>
            <a:pPr marL="0" indent="0">
              <a:buNone/>
            </a:pPr>
            <a:r>
              <a:rPr lang="nl-NL" sz="3200" dirty="0"/>
              <a:t>Om een ergernis uit te drukken over iets wat vroeger steeds gebeurde</a:t>
            </a: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4725144"/>
            <a:ext cx="820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My </a:t>
            </a:r>
            <a:r>
              <a:rPr lang="nl-NL" sz="3200" dirty="0" err="1"/>
              <a:t>brothers</a:t>
            </a:r>
            <a:r>
              <a:rPr lang="nl-NL" sz="3200" dirty="0"/>
              <a:t> </a:t>
            </a:r>
            <a:r>
              <a:rPr lang="nl-NL" sz="3200" u="sng" dirty="0" err="1"/>
              <a:t>were</a:t>
            </a:r>
            <a:r>
              <a:rPr lang="nl-NL" sz="3200" dirty="0"/>
              <a:t> </a:t>
            </a:r>
            <a:r>
              <a:rPr lang="nl-NL" sz="3200" dirty="0" err="1"/>
              <a:t>constantly</a:t>
            </a:r>
            <a:r>
              <a:rPr lang="nl-NL" sz="3200" dirty="0"/>
              <a:t> </a:t>
            </a:r>
            <a:r>
              <a:rPr lang="nl-NL" sz="3200" u="sng" dirty="0" err="1"/>
              <a:t>arguing</a:t>
            </a:r>
            <a:r>
              <a:rPr lang="nl-NL" sz="3200" dirty="0"/>
              <a:t> </a:t>
            </a:r>
            <a:r>
              <a:rPr lang="nl-NL" sz="3200" dirty="0" err="1"/>
              <a:t>when</a:t>
            </a:r>
            <a:r>
              <a:rPr lang="nl-NL" sz="3200" dirty="0"/>
              <a:t> </a:t>
            </a:r>
            <a:r>
              <a:rPr lang="nl-NL" sz="3200" dirty="0" err="1"/>
              <a:t>they</a:t>
            </a:r>
            <a:r>
              <a:rPr lang="nl-NL" sz="3200" dirty="0"/>
              <a:t> </a:t>
            </a:r>
            <a:r>
              <a:rPr lang="nl-NL" sz="3200" dirty="0" err="1"/>
              <a:t>still</a:t>
            </a:r>
            <a:r>
              <a:rPr lang="nl-NL" sz="3200" dirty="0"/>
              <a:t> </a:t>
            </a:r>
            <a:r>
              <a:rPr lang="nl-NL" sz="3200" dirty="0" err="1"/>
              <a:t>lived</a:t>
            </a:r>
            <a:r>
              <a:rPr lang="nl-NL" sz="3200" dirty="0"/>
              <a:t> at home.</a:t>
            </a:r>
            <a:endParaRPr lang="nl-NL" dirty="0"/>
          </a:p>
        </p:txBody>
      </p:sp>
      <p:pic>
        <p:nvPicPr>
          <p:cNvPr id="1028" name="Picture 4" descr="Afbeeldingsresultaat voor arguing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09" y="1844824"/>
            <a:ext cx="3600400" cy="27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55576" y="594928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Mijn broers hadden continu ruzie toen ze nog thuis woonden</a:t>
            </a:r>
          </a:p>
        </p:txBody>
      </p:sp>
    </p:spTree>
    <p:extLst>
      <p:ext uri="{BB962C8B-B14F-4D97-AF65-F5344CB8AC3E}">
        <p14:creationId xmlns:p14="http://schemas.microsoft.com/office/powerpoint/2010/main" val="5003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27584" y="4509120"/>
            <a:ext cx="7562800" cy="19404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sz="4200" dirty="0"/>
              <a:t>Was / </a:t>
            </a:r>
            <a:r>
              <a:rPr lang="nl-NL" sz="4200" dirty="0" err="1"/>
              <a:t>were</a:t>
            </a:r>
            <a:r>
              <a:rPr lang="nl-NL" sz="4200" dirty="0"/>
              <a:t> + ww. + </a:t>
            </a:r>
            <a:r>
              <a:rPr lang="nl-NL" sz="4200" dirty="0" err="1"/>
              <a:t>ing</a:t>
            </a:r>
            <a:endParaRPr lang="nl-NL" sz="4200" dirty="0"/>
          </a:p>
          <a:p>
            <a:pPr marL="0" indent="0" algn="ctr">
              <a:buNone/>
            </a:pPr>
            <a:endParaRPr lang="nl-NL" sz="4200" dirty="0"/>
          </a:p>
          <a:p>
            <a:pPr marL="0" indent="0" algn="ctr">
              <a:buNone/>
            </a:pPr>
            <a:r>
              <a:rPr lang="nl-NL" sz="4200" b="1" dirty="0">
                <a:solidFill>
                  <a:srgbClr val="7030A0"/>
                </a:solidFill>
              </a:rPr>
              <a:t>Was</a:t>
            </a:r>
            <a:r>
              <a:rPr lang="nl-NL" sz="4200" dirty="0"/>
              <a:t> = I, he, </a:t>
            </a:r>
            <a:r>
              <a:rPr lang="nl-NL" sz="4200" dirty="0" err="1"/>
              <a:t>she</a:t>
            </a:r>
            <a:r>
              <a:rPr lang="nl-NL" sz="4200" dirty="0"/>
              <a:t>, </a:t>
            </a:r>
            <a:r>
              <a:rPr lang="nl-NL" sz="4200" dirty="0" err="1"/>
              <a:t>it</a:t>
            </a:r>
            <a:endParaRPr lang="nl-NL" sz="4200" dirty="0"/>
          </a:p>
          <a:p>
            <a:pPr marL="0" indent="0" algn="ctr">
              <a:buNone/>
            </a:pPr>
            <a:r>
              <a:rPr lang="nl-NL" sz="4200" b="1" dirty="0" err="1">
                <a:solidFill>
                  <a:srgbClr val="00B050"/>
                </a:solidFill>
              </a:rPr>
              <a:t>Were</a:t>
            </a:r>
            <a:r>
              <a:rPr lang="nl-NL" sz="4200" dirty="0">
                <a:solidFill>
                  <a:srgbClr val="00B050"/>
                </a:solidFill>
              </a:rPr>
              <a:t> </a:t>
            </a:r>
            <a:r>
              <a:rPr lang="nl-NL" sz="4200" dirty="0"/>
              <a:t>= we, </a:t>
            </a:r>
            <a:r>
              <a:rPr lang="nl-NL" sz="4200" dirty="0" err="1"/>
              <a:t>you</a:t>
            </a:r>
            <a:r>
              <a:rPr lang="nl-NL" sz="4200" dirty="0"/>
              <a:t>, </a:t>
            </a:r>
            <a:r>
              <a:rPr lang="nl-NL" sz="4200" dirty="0" err="1"/>
              <a:t>they</a:t>
            </a:r>
            <a:endParaRPr lang="nl-NL" sz="4200" dirty="0"/>
          </a:p>
          <a:p>
            <a:endParaRPr lang="en-GB" dirty="0"/>
          </a:p>
        </p:txBody>
      </p:sp>
      <p:pic>
        <p:nvPicPr>
          <p:cNvPr id="6" name="Picture 2" descr="Afbeeldingsresultaat voor past continuous timeline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2" b="10386"/>
          <a:stretch/>
        </p:blipFill>
        <p:spPr bwMode="auto">
          <a:xfrm>
            <a:off x="1115616" y="1412776"/>
            <a:ext cx="6552728" cy="26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4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15850EA-66DF-46BF-B329-C664E3AEE886}"/>
              </a:ext>
            </a:extLst>
          </p:cNvPr>
          <p:cNvSpPr txBox="1"/>
          <p:nvPr/>
        </p:nvSpPr>
        <p:spPr>
          <a:xfrm>
            <a:off x="971600" y="40466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err="1">
                <a:latin typeface="+mj-lt"/>
                <a:cs typeface="Arial" panose="020B0604020202020204" pitchFamily="34" charset="0"/>
              </a:rPr>
              <a:t>Practice</a:t>
            </a:r>
            <a:r>
              <a:rPr lang="nl-NL" sz="5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nl-NL" sz="5000" b="1" dirty="0" err="1">
                <a:latin typeface="+mj-lt"/>
                <a:cs typeface="Arial" panose="020B0604020202020204" pitchFamily="34" charset="0"/>
              </a:rPr>
              <a:t>makes</a:t>
            </a:r>
            <a:r>
              <a:rPr lang="nl-NL" sz="5000" b="1" dirty="0">
                <a:latin typeface="+mj-lt"/>
                <a:cs typeface="Arial" panose="020B0604020202020204" pitchFamily="34" charset="0"/>
              </a:rPr>
              <a:t> perfect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1FCC83-B683-474A-866F-938989A12B1F}"/>
              </a:ext>
            </a:extLst>
          </p:cNvPr>
          <p:cNvSpPr txBox="1"/>
          <p:nvPr/>
        </p:nvSpPr>
        <p:spPr>
          <a:xfrm>
            <a:off x="611560" y="1266438"/>
            <a:ext cx="8136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 err="1"/>
              <a:t>They</a:t>
            </a:r>
            <a:r>
              <a:rPr lang="nl-NL" sz="2800" dirty="0"/>
              <a:t>  ……………… (</a:t>
            </a:r>
            <a:r>
              <a:rPr lang="nl-NL" sz="2800" dirty="0" err="1"/>
              <a:t>eat</a:t>
            </a:r>
            <a:r>
              <a:rPr lang="nl-NL" sz="2800" dirty="0"/>
              <a:t>) dessert.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We …………..… ……(</a:t>
            </a:r>
            <a:r>
              <a:rPr lang="nl-NL" sz="2800" dirty="0" err="1"/>
              <a:t>watch</a:t>
            </a:r>
            <a:r>
              <a:rPr lang="nl-NL" sz="2800" dirty="0"/>
              <a:t>) tv </a:t>
            </a:r>
            <a:r>
              <a:rPr lang="nl-NL" sz="2800" dirty="0" err="1"/>
              <a:t>when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phone</a:t>
            </a:r>
            <a:r>
              <a:rPr lang="nl-NL" sz="2800" dirty="0"/>
              <a:t> …….... (ring).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The </a:t>
            </a:r>
            <a:r>
              <a:rPr lang="nl-NL" sz="2800" dirty="0" err="1"/>
              <a:t>fire</a:t>
            </a:r>
            <a:r>
              <a:rPr lang="nl-NL" sz="2800" dirty="0"/>
              <a:t> ………………… (spread) </a:t>
            </a:r>
            <a:r>
              <a:rPr lang="nl-NL" sz="2800" dirty="0" err="1"/>
              <a:t>quickly</a:t>
            </a:r>
            <a:r>
              <a:rPr lang="nl-NL" sz="2800" dirty="0"/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It’s no wonder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received</a:t>
            </a:r>
            <a:r>
              <a:rPr lang="nl-NL" sz="2800" dirty="0"/>
              <a:t> a ticket, </a:t>
            </a:r>
            <a:r>
              <a:rPr lang="nl-NL" sz="2800" dirty="0" err="1"/>
              <a:t>you</a:t>
            </a:r>
            <a:r>
              <a:rPr lang="nl-NL" sz="2800" dirty="0"/>
              <a:t> ………………… (drive) way </a:t>
            </a:r>
            <a:r>
              <a:rPr lang="nl-NL" sz="2800" dirty="0" err="1"/>
              <a:t>too</a:t>
            </a:r>
            <a:r>
              <a:rPr lang="nl-NL" sz="2800" dirty="0"/>
              <a:t> </a:t>
            </a:r>
            <a:r>
              <a:rPr lang="nl-NL" sz="2800" dirty="0" err="1"/>
              <a:t>fast</a:t>
            </a:r>
            <a:r>
              <a:rPr lang="nl-NL" sz="2800" dirty="0"/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I …………... (</a:t>
            </a:r>
            <a:r>
              <a:rPr lang="nl-NL" sz="2800" dirty="0" err="1"/>
              <a:t>speak</a:t>
            </a:r>
            <a:r>
              <a:rPr lang="nl-NL" sz="2800" dirty="0"/>
              <a:t>) </a:t>
            </a:r>
            <a:r>
              <a:rPr lang="nl-NL" sz="2800" dirty="0" err="1"/>
              <a:t>with</a:t>
            </a:r>
            <a:r>
              <a:rPr lang="nl-NL" sz="2800" dirty="0"/>
              <a:t> James </a:t>
            </a:r>
            <a:r>
              <a:rPr lang="nl-NL" sz="2800" dirty="0" err="1"/>
              <a:t>yesterday</a:t>
            </a:r>
            <a:r>
              <a:rPr lang="nl-NL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My </a:t>
            </a:r>
            <a:r>
              <a:rPr lang="nl-NL" sz="2800" dirty="0" err="1"/>
              <a:t>parents</a:t>
            </a:r>
            <a:r>
              <a:rPr lang="nl-NL" sz="2800" dirty="0"/>
              <a:t> ……………………. (</a:t>
            </a:r>
            <a:r>
              <a:rPr lang="nl-NL" sz="2800" dirty="0" err="1"/>
              <a:t>not</a:t>
            </a:r>
            <a:r>
              <a:rPr lang="nl-NL" sz="2800" dirty="0"/>
              <a:t> + sleep) </a:t>
            </a:r>
            <a:r>
              <a:rPr lang="nl-NL" sz="2800" dirty="0" err="1"/>
              <a:t>when</a:t>
            </a:r>
            <a:r>
              <a:rPr lang="nl-NL" sz="2800" dirty="0"/>
              <a:t> I ……………. (get) home late last </a:t>
            </a:r>
            <a:r>
              <a:rPr lang="nl-NL" sz="2800" dirty="0" err="1"/>
              <a:t>night</a:t>
            </a:r>
            <a:r>
              <a:rPr lang="nl-NL" sz="2800" dirty="0"/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82641F-8326-479F-B5C5-BB803FDD413F}"/>
              </a:ext>
            </a:extLst>
          </p:cNvPr>
          <p:cNvSpPr txBox="1"/>
          <p:nvPr/>
        </p:nvSpPr>
        <p:spPr>
          <a:xfrm>
            <a:off x="2011864" y="121057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</a:t>
            </a:r>
            <a:r>
              <a:rPr lang="nl-NL" sz="2800" b="1" dirty="0"/>
              <a:t> </a:t>
            </a:r>
            <a:r>
              <a:rPr lang="nl-NL" sz="2800" b="1" dirty="0" err="1"/>
              <a:t>eating</a:t>
            </a:r>
            <a:endParaRPr lang="nl-NL" sz="28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765109-CF9A-421E-B1E4-5D3B8FCD4320}"/>
              </a:ext>
            </a:extLst>
          </p:cNvPr>
          <p:cNvSpPr txBox="1"/>
          <p:nvPr/>
        </p:nvSpPr>
        <p:spPr>
          <a:xfrm>
            <a:off x="1691680" y="186660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</a:t>
            </a:r>
            <a:r>
              <a:rPr lang="nl-NL" sz="2800" b="1" dirty="0"/>
              <a:t> </a:t>
            </a:r>
            <a:r>
              <a:rPr lang="nl-NL" sz="2800" b="1" dirty="0" err="1"/>
              <a:t>watching</a:t>
            </a:r>
            <a:endParaRPr lang="nl-NL" sz="28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0D0C05-3E04-4226-8F8C-C8F92907DA3F}"/>
              </a:ext>
            </a:extLst>
          </p:cNvPr>
          <p:cNvSpPr txBox="1"/>
          <p:nvPr/>
        </p:nvSpPr>
        <p:spPr>
          <a:xfrm>
            <a:off x="2411760" y="31495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was </a:t>
            </a:r>
            <a:r>
              <a:rPr lang="nl-NL" sz="2800" b="1" dirty="0" err="1"/>
              <a:t>spreading</a:t>
            </a:r>
            <a:endParaRPr lang="nl-NL" sz="28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934E13-C30C-4AEC-AD06-68BB5FB56FFA}"/>
              </a:ext>
            </a:extLst>
          </p:cNvPr>
          <p:cNvSpPr txBox="1"/>
          <p:nvPr/>
        </p:nvSpPr>
        <p:spPr>
          <a:xfrm>
            <a:off x="1115616" y="444319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</a:t>
            </a:r>
            <a:r>
              <a:rPr lang="nl-NL" sz="2800" b="1" dirty="0"/>
              <a:t> </a:t>
            </a:r>
            <a:r>
              <a:rPr lang="nl-NL" sz="2800" b="1" dirty="0" err="1"/>
              <a:t>driving</a:t>
            </a:r>
            <a:endParaRPr lang="nl-NL" sz="28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BB2F968-E156-4C35-ADA6-1428404A1C2D}"/>
              </a:ext>
            </a:extLst>
          </p:cNvPr>
          <p:cNvSpPr txBox="1"/>
          <p:nvPr/>
        </p:nvSpPr>
        <p:spPr>
          <a:xfrm>
            <a:off x="2843808" y="562677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weren’t</a:t>
            </a:r>
            <a:r>
              <a:rPr lang="nl-NL" sz="2800" b="1" dirty="0"/>
              <a:t> sleeping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CABF6FB-2EF6-4D50-8D5C-4C353F0B493F}"/>
              </a:ext>
            </a:extLst>
          </p:cNvPr>
          <p:cNvSpPr txBox="1"/>
          <p:nvPr/>
        </p:nvSpPr>
        <p:spPr>
          <a:xfrm>
            <a:off x="1403648" y="512420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spoke</a:t>
            </a:r>
            <a:endParaRPr lang="nl-NL" sz="28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946D83D-A2E6-CBEE-C44B-6AC2E46F73DC}"/>
              </a:ext>
            </a:extLst>
          </p:cNvPr>
          <p:cNvSpPr txBox="1"/>
          <p:nvPr/>
        </p:nvSpPr>
        <p:spPr>
          <a:xfrm>
            <a:off x="1259632" y="250623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rang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537C19-A068-C5F1-E7D4-50B6BF8F228E}"/>
              </a:ext>
            </a:extLst>
          </p:cNvPr>
          <p:cNvSpPr txBox="1"/>
          <p:nvPr/>
        </p:nvSpPr>
        <p:spPr>
          <a:xfrm>
            <a:off x="2696587" y="606979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got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516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1313033-2026-1C85-E782-73165F544E3B}"/>
              </a:ext>
            </a:extLst>
          </p:cNvPr>
          <p:cNvSpPr txBox="1"/>
          <p:nvPr/>
        </p:nvSpPr>
        <p:spPr>
          <a:xfrm>
            <a:off x="899592" y="404664"/>
            <a:ext cx="7632848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b="1" dirty="0"/>
              <a:t>De Past </a:t>
            </a:r>
            <a:r>
              <a:rPr lang="nl-NL" sz="2400" b="1" dirty="0" err="1"/>
              <a:t>Continuous</a:t>
            </a:r>
            <a:r>
              <a:rPr lang="nl-NL" sz="2400" b="1" dirty="0"/>
              <a:t> gebruik je voor</a:t>
            </a:r>
          </a:p>
          <a:p>
            <a:pPr marL="0" indent="0">
              <a:buNone/>
            </a:pPr>
            <a:r>
              <a:rPr lang="nl-NL" sz="2400" dirty="0"/>
              <a:t>Iets dat in het verleden </a:t>
            </a:r>
            <a:r>
              <a:rPr lang="nl-NL" sz="2400" u="sng" dirty="0"/>
              <a:t>bezig was</a:t>
            </a:r>
            <a:r>
              <a:rPr lang="nl-NL" sz="2400" dirty="0"/>
              <a:t>, vaak terwijl er iets anders gebeurde.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De Past </a:t>
            </a:r>
            <a:r>
              <a:rPr lang="nl-NL" sz="2400" b="1" dirty="0" err="1"/>
              <a:t>Continuous</a:t>
            </a:r>
            <a:r>
              <a:rPr lang="nl-NL" sz="2400" b="1" dirty="0"/>
              <a:t> gebruik je ook</a:t>
            </a:r>
          </a:p>
          <a:p>
            <a:pPr marL="0" indent="0">
              <a:buNone/>
            </a:pPr>
            <a:r>
              <a:rPr lang="nl-NL" sz="2400" dirty="0"/>
              <a:t>Om een ergernis uit te drukken over iets wat vroeger steeds gebeurde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Was / </a:t>
            </a:r>
            <a:r>
              <a:rPr lang="nl-NL" sz="2400" dirty="0" err="1"/>
              <a:t>were</a:t>
            </a:r>
            <a:r>
              <a:rPr lang="nl-NL" sz="2400" dirty="0"/>
              <a:t> + ww. + </a:t>
            </a:r>
            <a:r>
              <a:rPr lang="nl-NL" sz="2400" dirty="0" err="1"/>
              <a:t>ing</a:t>
            </a:r>
            <a:endParaRPr lang="nl-NL" sz="2400" dirty="0"/>
          </a:p>
          <a:p>
            <a:pPr marL="0" indent="0" algn="ctr">
              <a:buNone/>
            </a:pPr>
            <a:r>
              <a:rPr lang="nl-NL" sz="2400" b="1" dirty="0">
                <a:solidFill>
                  <a:srgbClr val="7030A0"/>
                </a:solidFill>
              </a:rPr>
              <a:t>Was</a:t>
            </a:r>
            <a:r>
              <a:rPr lang="nl-NL" sz="2400" dirty="0"/>
              <a:t> = I, he, </a:t>
            </a:r>
            <a:r>
              <a:rPr lang="nl-NL" sz="2400" dirty="0" err="1"/>
              <a:t>she</a:t>
            </a:r>
            <a:r>
              <a:rPr lang="nl-NL" sz="2400" dirty="0"/>
              <a:t>, </a:t>
            </a:r>
            <a:r>
              <a:rPr lang="nl-NL" sz="2400" dirty="0" err="1"/>
              <a:t>it</a:t>
            </a:r>
            <a:endParaRPr lang="nl-NL" sz="2400" dirty="0"/>
          </a:p>
          <a:p>
            <a:pPr marL="0" indent="0" algn="ctr">
              <a:buNone/>
            </a:pPr>
            <a:r>
              <a:rPr lang="nl-NL" sz="2400" b="1" dirty="0" err="1">
                <a:solidFill>
                  <a:srgbClr val="00B050"/>
                </a:solidFill>
              </a:rPr>
              <a:t>Were</a:t>
            </a:r>
            <a:r>
              <a:rPr lang="nl-NL" sz="2400" dirty="0">
                <a:solidFill>
                  <a:srgbClr val="00B050"/>
                </a:solidFill>
              </a:rPr>
              <a:t> </a:t>
            </a:r>
            <a:r>
              <a:rPr lang="nl-NL" sz="2400" dirty="0"/>
              <a:t>= we, </a:t>
            </a:r>
            <a:r>
              <a:rPr lang="nl-NL" sz="2400" dirty="0" err="1"/>
              <a:t>you</a:t>
            </a:r>
            <a:r>
              <a:rPr lang="nl-NL" sz="2400" dirty="0"/>
              <a:t>, </a:t>
            </a:r>
            <a:r>
              <a:rPr lang="nl-NL" sz="2400" dirty="0" err="1"/>
              <a:t>they</a:t>
            </a:r>
            <a:endParaRPr lang="nl-NL" sz="24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2" descr="Afbeeldingsresultaat voor past continuous timeline">
            <a:extLst>
              <a:ext uri="{FF2B5EF4-FFF2-40B4-BE49-F238E27FC236}">
                <a16:creationId xmlns:a16="http://schemas.microsoft.com/office/drawing/2014/main" id="{BC8E8727-9F95-2F08-7F82-E3AD24F99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2" b="10386"/>
          <a:stretch/>
        </p:blipFill>
        <p:spPr bwMode="auto">
          <a:xfrm>
            <a:off x="1907704" y="3140968"/>
            <a:ext cx="5150969" cy="21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7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15850EA-66DF-46BF-B329-C664E3AEE886}"/>
              </a:ext>
            </a:extLst>
          </p:cNvPr>
          <p:cNvSpPr txBox="1"/>
          <p:nvPr/>
        </p:nvSpPr>
        <p:spPr>
          <a:xfrm>
            <a:off x="971600" y="404664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+mj-lt"/>
                <a:cs typeface="Arial" panose="020B0604020202020204" pitchFamily="34" charset="0"/>
              </a:rPr>
              <a:t>Past </a:t>
            </a:r>
            <a:r>
              <a:rPr lang="nl-NL" sz="2500" b="1" dirty="0" err="1">
                <a:latin typeface="+mj-lt"/>
                <a:cs typeface="Arial" panose="020B0604020202020204" pitchFamily="34" charset="0"/>
              </a:rPr>
              <a:t>simple</a:t>
            </a:r>
            <a:r>
              <a:rPr lang="nl-NL" sz="2500" b="1" dirty="0">
                <a:latin typeface="+mj-lt"/>
                <a:cs typeface="Arial" panose="020B0604020202020204" pitchFamily="34" charset="0"/>
              </a:rPr>
              <a:t>, present perfect, past </a:t>
            </a:r>
            <a:r>
              <a:rPr lang="nl-NL" sz="2500" b="1" dirty="0" err="1">
                <a:latin typeface="+mj-lt"/>
                <a:cs typeface="Arial" panose="020B0604020202020204" pitchFamily="34" charset="0"/>
              </a:rPr>
              <a:t>continuous</a:t>
            </a:r>
            <a:endParaRPr lang="nl-NL" sz="2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21FCC83-B683-474A-866F-938989A12B1F}"/>
              </a:ext>
            </a:extLst>
          </p:cNvPr>
          <p:cNvSpPr txBox="1"/>
          <p:nvPr/>
        </p:nvSpPr>
        <p:spPr>
          <a:xfrm>
            <a:off x="611560" y="1266438"/>
            <a:ext cx="8136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 err="1"/>
              <a:t>When</a:t>
            </a:r>
            <a:r>
              <a:rPr lang="nl-NL" sz="2800" dirty="0"/>
              <a:t>………</a:t>
            </a:r>
            <a:r>
              <a:rPr lang="nl-NL" sz="2800" dirty="0" err="1"/>
              <a:t>you</a:t>
            </a:r>
            <a:r>
              <a:rPr lang="nl-NL" sz="2800" dirty="0"/>
              <a:t>…………… 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homework</a:t>
            </a:r>
            <a:r>
              <a:rPr lang="nl-NL" sz="2800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We …………..… ……(</a:t>
            </a:r>
            <a:r>
              <a:rPr lang="nl-NL" sz="2800" dirty="0" err="1"/>
              <a:t>read</a:t>
            </a:r>
            <a:r>
              <a:rPr lang="nl-NL" sz="2800" dirty="0"/>
              <a:t>)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news</a:t>
            </a:r>
            <a:r>
              <a:rPr lang="nl-NL" sz="2800" dirty="0"/>
              <a:t> paper </a:t>
            </a:r>
            <a:r>
              <a:rPr lang="nl-NL" sz="2800" dirty="0" err="1"/>
              <a:t>when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phone</a:t>
            </a:r>
            <a:r>
              <a:rPr lang="nl-NL" sz="2800" dirty="0"/>
              <a:t> …….... (ring).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The </a:t>
            </a:r>
            <a:r>
              <a:rPr lang="nl-NL" sz="2800" dirty="0" err="1"/>
              <a:t>fire</a:t>
            </a:r>
            <a:r>
              <a:rPr lang="nl-NL" sz="2800" dirty="0"/>
              <a:t> ………………… (spread) </a:t>
            </a:r>
            <a:r>
              <a:rPr lang="nl-NL" sz="2800" dirty="0" err="1"/>
              <a:t>quickly</a:t>
            </a:r>
            <a:r>
              <a:rPr lang="nl-NL" sz="2800" dirty="0"/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I ……… never ………… (drive) a station wagon </a:t>
            </a:r>
            <a:r>
              <a:rPr lang="nl-NL" sz="2800" dirty="0" err="1"/>
              <a:t>before</a:t>
            </a:r>
            <a:r>
              <a:rPr lang="nl-NL" sz="2800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dirty="0"/>
              <a:t>I …………... (</a:t>
            </a:r>
            <a:r>
              <a:rPr lang="nl-NL" sz="2800" dirty="0" err="1"/>
              <a:t>speak</a:t>
            </a:r>
            <a:r>
              <a:rPr lang="nl-NL" sz="2800" dirty="0"/>
              <a:t>) </a:t>
            </a:r>
            <a:r>
              <a:rPr lang="nl-NL" sz="2800" dirty="0" err="1"/>
              <a:t>with</a:t>
            </a:r>
            <a:r>
              <a:rPr lang="nl-NL" sz="2800" dirty="0"/>
              <a:t> James </a:t>
            </a:r>
            <a:r>
              <a:rPr lang="nl-NL" sz="2800" dirty="0" err="1"/>
              <a:t>yesterday</a:t>
            </a:r>
            <a:r>
              <a:rPr lang="nl-NL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My </a:t>
            </a:r>
            <a:r>
              <a:rPr lang="nl-NL" sz="2800" dirty="0" err="1"/>
              <a:t>parents</a:t>
            </a:r>
            <a:r>
              <a:rPr lang="nl-NL" sz="2800" dirty="0"/>
              <a:t> ……………………. (</a:t>
            </a:r>
            <a:r>
              <a:rPr lang="nl-NL" sz="2800" dirty="0" err="1"/>
              <a:t>not</a:t>
            </a:r>
            <a:r>
              <a:rPr lang="nl-NL" sz="2800" dirty="0"/>
              <a:t> + sleep) </a:t>
            </a:r>
            <a:r>
              <a:rPr lang="nl-NL" sz="2800" dirty="0" err="1"/>
              <a:t>when</a:t>
            </a:r>
            <a:r>
              <a:rPr lang="nl-NL" sz="2800" dirty="0"/>
              <a:t> I ……………. (get) home late last </a:t>
            </a:r>
            <a:r>
              <a:rPr lang="nl-NL" sz="2800" dirty="0" err="1"/>
              <a:t>night</a:t>
            </a:r>
            <a:r>
              <a:rPr lang="nl-NL" sz="2800" dirty="0"/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C765109-CF9A-421E-B1E4-5D3B8FCD4320}"/>
              </a:ext>
            </a:extLst>
          </p:cNvPr>
          <p:cNvSpPr txBox="1"/>
          <p:nvPr/>
        </p:nvSpPr>
        <p:spPr>
          <a:xfrm>
            <a:off x="1691680" y="186660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</a:t>
            </a:r>
            <a:r>
              <a:rPr lang="nl-NL" sz="2800" b="1" dirty="0"/>
              <a:t> reading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0D0C05-3E04-4226-8F8C-C8F92907DA3F}"/>
              </a:ext>
            </a:extLst>
          </p:cNvPr>
          <p:cNvSpPr txBox="1"/>
          <p:nvPr/>
        </p:nvSpPr>
        <p:spPr>
          <a:xfrm>
            <a:off x="2411760" y="31495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was </a:t>
            </a:r>
            <a:r>
              <a:rPr lang="nl-NL" sz="2800" b="1" dirty="0" err="1"/>
              <a:t>spreading</a:t>
            </a:r>
            <a:endParaRPr lang="nl-NL" sz="28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934E13-C30C-4AEC-AD06-68BB5FB56FFA}"/>
              </a:ext>
            </a:extLst>
          </p:cNvPr>
          <p:cNvSpPr txBox="1"/>
          <p:nvPr/>
        </p:nvSpPr>
        <p:spPr>
          <a:xfrm>
            <a:off x="1418859" y="393865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have               </a:t>
            </a:r>
            <a:r>
              <a:rPr lang="nl-NL" sz="2800" b="1" dirty="0" err="1"/>
              <a:t>driven</a:t>
            </a:r>
            <a:endParaRPr lang="nl-NL" sz="2800" b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BB2F968-E156-4C35-ADA6-1428404A1C2D}"/>
              </a:ext>
            </a:extLst>
          </p:cNvPr>
          <p:cNvSpPr txBox="1"/>
          <p:nvPr/>
        </p:nvSpPr>
        <p:spPr>
          <a:xfrm>
            <a:off x="2843808" y="562677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weren’t</a:t>
            </a:r>
            <a:r>
              <a:rPr lang="nl-NL" sz="2800" b="1" dirty="0"/>
              <a:t> sleeping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CABF6FB-2EF6-4D50-8D5C-4C353F0B493F}"/>
              </a:ext>
            </a:extLst>
          </p:cNvPr>
          <p:cNvSpPr txBox="1"/>
          <p:nvPr/>
        </p:nvSpPr>
        <p:spPr>
          <a:xfrm>
            <a:off x="1403648" y="512420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spoke</a:t>
            </a:r>
            <a:endParaRPr lang="nl-NL" sz="28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946D83D-A2E6-CBEE-C44B-6AC2E46F73DC}"/>
              </a:ext>
            </a:extLst>
          </p:cNvPr>
          <p:cNvSpPr txBox="1"/>
          <p:nvPr/>
        </p:nvSpPr>
        <p:spPr>
          <a:xfrm>
            <a:off x="3743908" y="248725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rang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537C19-A068-C5F1-E7D4-50B6BF8F228E}"/>
              </a:ext>
            </a:extLst>
          </p:cNvPr>
          <p:cNvSpPr txBox="1"/>
          <p:nvPr/>
        </p:nvSpPr>
        <p:spPr>
          <a:xfrm>
            <a:off x="2696587" y="606979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got</a:t>
            </a:r>
            <a:endParaRPr lang="nl-NL" sz="28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1E465A-2518-57F1-34D9-D31606D1E163}"/>
              </a:ext>
            </a:extLst>
          </p:cNvPr>
          <p:cNvSpPr txBox="1"/>
          <p:nvPr/>
        </p:nvSpPr>
        <p:spPr>
          <a:xfrm>
            <a:off x="2182306" y="1266041"/>
            <a:ext cx="47793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6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7A6BF7-3ECF-2BCB-1058-5EA29CB18605}"/>
              </a:ext>
            </a:extLst>
          </p:cNvPr>
          <p:cNvSpPr txBox="1"/>
          <p:nvPr/>
        </p:nvSpPr>
        <p:spPr>
          <a:xfrm>
            <a:off x="2123728" y="13017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did</a:t>
            </a:r>
            <a:r>
              <a:rPr lang="nl-NL" sz="2800" b="1" dirty="0"/>
              <a:t>               do</a:t>
            </a:r>
          </a:p>
        </p:txBody>
      </p:sp>
    </p:spTree>
    <p:extLst>
      <p:ext uri="{BB962C8B-B14F-4D97-AF65-F5344CB8AC3E}">
        <p14:creationId xmlns:p14="http://schemas.microsoft.com/office/powerpoint/2010/main" val="3581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237</TotalTime>
  <Words>356</Words>
  <Application>Microsoft Office PowerPoint</Application>
  <PresentationFormat>Diavoorstelling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</vt:lpstr>
      <vt:lpstr>Palatino Linotype</vt:lpstr>
      <vt:lpstr>Wingdings</vt:lpstr>
      <vt:lpstr>Elementair</vt:lpstr>
      <vt:lpstr>Past Continuous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Comenius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Continuous</dc:title>
  <dc:creator>Schot, R.L.J.</dc:creator>
  <cp:lastModifiedBy>Schot, R.L.J.</cp:lastModifiedBy>
  <cp:revision>3</cp:revision>
  <dcterms:created xsi:type="dcterms:W3CDTF">2018-10-25T11:42:37Z</dcterms:created>
  <dcterms:modified xsi:type="dcterms:W3CDTF">2024-10-01T13:32:56Z</dcterms:modified>
</cp:coreProperties>
</file>